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9"/>
    <p:restoredTop sz="94778"/>
  </p:normalViewPr>
  <p:slideViewPr>
    <p:cSldViewPr snapToGrid="0">
      <p:cViewPr varScale="1">
        <p:scale>
          <a:sx n="87" d="100"/>
          <a:sy n="87" d="100"/>
        </p:scale>
        <p:origin x="153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42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63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789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72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32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109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14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13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73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010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759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09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E54A2A-DF49-4800-82E7-3AF9353F8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125ED7-F0CF-40D9-8C60-51E188053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loured organisers on shelves">
            <a:extLst>
              <a:ext uri="{FF2B5EF4-FFF2-40B4-BE49-F238E27FC236}">
                <a16:creationId xmlns:a16="http://schemas.microsoft.com/office/drawing/2014/main" id="{CD8EDC4A-4A1D-7E0E-D22F-5F1D5762C4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7221" b="94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916459-6B4B-96B8-0547-A1F8B2D06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2146" y="1077626"/>
            <a:ext cx="9958754" cy="3317443"/>
          </a:xfrm>
        </p:spPr>
        <p:txBody>
          <a:bodyPr anchor="t">
            <a:normAutofit/>
          </a:bodyPr>
          <a:lstStyle/>
          <a:p>
            <a:r>
              <a:rPr lang="en-US" sz="7400">
                <a:solidFill>
                  <a:srgbClr val="FFFFFF"/>
                </a:solidFill>
              </a:rPr>
              <a:t>WebApp Personal Library / Storage</a:t>
            </a:r>
            <a:endParaRPr lang="en-TH" sz="74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30847-AE39-8597-D8F3-7F50CF922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67696" y="3429000"/>
            <a:ext cx="1927654" cy="830561"/>
          </a:xfrm>
        </p:spPr>
        <p:txBody>
          <a:bodyPr anchor="b">
            <a:normAutofit fontScale="92500"/>
          </a:bodyPr>
          <a:lstStyle/>
          <a:p>
            <a:r>
              <a:rPr lang="en-TH" sz="4800" dirty="0">
                <a:solidFill>
                  <a:srgbClr val="FFFFFF"/>
                </a:solidFill>
              </a:rPr>
              <a:t>week2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06934"/>
            <a:ext cx="804195" cy="0"/>
          </a:xfrm>
          <a:prstGeom prst="line">
            <a:avLst/>
          </a:prstGeom>
          <a:ln w="1238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259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C57EF-F9F8-B3C0-76B2-D975FC5C5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352" y="744256"/>
            <a:ext cx="9922764" cy="1294228"/>
          </a:xfrm>
        </p:spPr>
        <p:txBody>
          <a:bodyPr>
            <a:normAutofit fontScale="90000"/>
          </a:bodyPr>
          <a:lstStyle/>
          <a:p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ในส่วนของอาทิตย์หน้า จะทำส่วนของ 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backend</a:t>
            </a:r>
            <a:b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-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ระบบล็อกอิน</a:t>
            </a:r>
            <a:b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-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จัดการ 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database</a:t>
            </a:r>
            <a:endParaRPr lang="en-TH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F9858E-7766-320B-AB51-B1FBAD4EC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774" t="15188" r="19870" b="19509"/>
          <a:stretch/>
        </p:blipFill>
        <p:spPr>
          <a:xfrm>
            <a:off x="3941805" y="1391370"/>
            <a:ext cx="7747687" cy="523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4277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30CBB-7F58-893A-D2FD-EC561FC75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618" y="2634232"/>
            <a:ext cx="9922764" cy="1294228"/>
          </a:xfrm>
        </p:spPr>
        <p:txBody>
          <a:bodyPr>
            <a:normAutofit/>
          </a:bodyPr>
          <a:lstStyle/>
          <a:p>
            <a:r>
              <a:rPr lang="en-TH" sz="7200" dirty="0"/>
              <a:t>THANKS FOR TODAY</a:t>
            </a:r>
          </a:p>
        </p:txBody>
      </p:sp>
    </p:spTree>
    <p:extLst>
      <p:ext uri="{BB962C8B-B14F-4D97-AF65-F5344CB8AC3E}">
        <p14:creationId xmlns:p14="http://schemas.microsoft.com/office/powerpoint/2010/main" val="23482905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11C99DC-C3C5-4EBE-91DD-345109C3D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C8BC3A-7F51-AE45-848F-554400C11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516" y="1076635"/>
            <a:ext cx="3930256" cy="34953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cap="all" dirty="0"/>
              <a:t>Week 1 -2 </a:t>
            </a:r>
            <a:r>
              <a:rPr lang="en-US" sz="4000" cap="all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ออกแบบ</a:t>
            </a:r>
            <a:r>
              <a:rPr lang="en-US" sz="4000" cap="all" dirty="0"/>
              <a:t>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CD42-FC3F-025A-CB78-F6CF24EF8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4515" y="3021697"/>
            <a:ext cx="3638358" cy="814606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ออกแบบ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user interface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สำหรับ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web app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ผ่าน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en-US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figma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230B498C-26F8-19F6-20D8-BBA344FE2E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29" r="-3" b="16098"/>
          <a:stretch/>
        </p:blipFill>
        <p:spPr>
          <a:xfrm>
            <a:off x="5524500" y="1"/>
            <a:ext cx="66675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2490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87BA6F-7F85-7C03-99EF-CA6FEBDC5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204" y="1091868"/>
            <a:ext cx="3785596" cy="20421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cap="all"/>
              <a:t>ออกแบบ ตกแต่งหน้าตาหลักของแอพ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BAD10B2E-11AB-A446-65D3-BA6EFE563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546" y="2714150"/>
            <a:ext cx="4091408" cy="2957506"/>
          </a:xfrm>
        </p:spPr>
        <p:txBody>
          <a:bodyPr>
            <a:norm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โดยหน้าหลักได้ ออกแบบตามความเรียบง่าย ให้มี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user friendly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ที่ทุกเพศ ทุกวัย สามารถใช้งานได้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สร้างภาพจำของแอ</a:t>
            </a:r>
            <a:r>
              <a:rPr lang="th-TH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พ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ให้แตกต่างจากแอ</a:t>
            </a:r>
            <a:r>
              <a:rPr lang="th-TH" sz="2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พ</a:t>
            </a:r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ที่มีใช้อยู่ขณะปัจจุบัน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B90A7D-E5DB-3213-CE57-3DEA7D846D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2" r="20314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0720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02D1A37-7C2A-4258-95A8-919D781C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FB8B1-9C22-BAF0-B355-D141A5B3E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8021" y="840899"/>
            <a:ext cx="3315957" cy="6886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h-TH" sz="4000" cap="all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ออกแบบหน้าล็อกอิน</a:t>
            </a:r>
            <a:endParaRPr lang="en-US" sz="4000" cap="all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6626" y="1185999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8D29F01-B023-0A35-27C9-D6CE96C569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5" r="1878" b="2"/>
          <a:stretch/>
        </p:blipFill>
        <p:spPr>
          <a:xfrm>
            <a:off x="6100084" y="3010881"/>
            <a:ext cx="6098542" cy="4011425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0ED33D-0F7F-E5A7-8005-2547B0D9D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084" r="939" b="2"/>
          <a:stretch/>
        </p:blipFill>
        <p:spPr>
          <a:xfrm>
            <a:off x="4087" y="3010880"/>
            <a:ext cx="6095997" cy="401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26528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0">
            <a:extLst>
              <a:ext uri="{FF2B5EF4-FFF2-40B4-BE49-F238E27FC236}">
                <a16:creationId xmlns:a16="http://schemas.microsoft.com/office/drawing/2014/main" id="{81CC1FBA-66BE-437A-BCBC-ED8178A68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2642C-4C16-30AA-E844-A949CD7AA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3955718"/>
            <a:ext cx="5510372" cy="2339168"/>
          </a:xfrm>
        </p:spPr>
        <p:txBody>
          <a:bodyPr>
            <a:normAutofit/>
          </a:bodyPr>
          <a:lstStyle/>
          <a:p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หน้า โปรไฟล์ของตัวเอง</a:t>
            </a:r>
            <a:r>
              <a:rPr lang="en-US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อาจ มีระบบการติดตามสำหรับอัลบั้มที่คนอื่นแชร์ </a:t>
            </a:r>
            <a:endParaRPr lang="en-TH" sz="40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0117FF-8651-3DB3-2379-C389C49789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9074" b="25926"/>
          <a:stretch/>
        </p:blipFill>
        <p:spPr>
          <a:xfrm>
            <a:off x="20" y="1"/>
            <a:ext cx="12191980" cy="3428999"/>
          </a:xfrm>
          <a:prstGeom prst="rect">
            <a:avLst/>
          </a:prstGeom>
        </p:spPr>
      </p:pic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E29BA74B-ECB4-4E0C-ADC9-17655FFE1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05226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A112901B-962D-918C-4476-AC6A7B165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3646" y="4240333"/>
            <a:ext cx="3830218" cy="1363026"/>
          </a:xfrm>
        </p:spPr>
        <p:txBody>
          <a:bodyPr anchor="t">
            <a:normAutofit/>
          </a:bodyPr>
          <a:lstStyle/>
          <a:p>
            <a:r>
              <a:rPr lang="th-TH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ยังอยากเพิ่ม </a:t>
            </a:r>
            <a:r>
              <a:rPr lang="en-US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widget </a:t>
            </a:r>
            <a:r>
              <a:rPr lang="th-TH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สำหรับเป็นลูกเล่นเพิ่มบนฝั่งซ้ายของหน้าจอ เช่น </a:t>
            </a:r>
            <a:r>
              <a:rPr lang="th-TH" sz="20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ปฎิธิน</a:t>
            </a:r>
            <a:r>
              <a:rPr lang="th-TH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ขนาดของ </a:t>
            </a:r>
            <a:r>
              <a:rPr lang="en-US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memory </a:t>
            </a:r>
            <a:r>
              <a:rPr lang="th-TH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ที่ใช้งาน และยัง</a:t>
            </a:r>
            <a:r>
              <a:rPr lang="th-TH" sz="20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ึ</a:t>
            </a:r>
            <a:r>
              <a:rPr lang="th-TH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คงเหลือเท่าไหร่</a:t>
            </a:r>
            <a:endParaRPr lang="en-US" sz="20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8016597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485E82-10E5-48F1-1FED-03A215DFC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202" y="857952"/>
            <a:ext cx="3785596" cy="2042160"/>
          </a:xfrm>
        </p:spPr>
        <p:txBody>
          <a:bodyPr>
            <a:normAutofit/>
          </a:bodyPr>
          <a:lstStyle/>
          <a:p>
            <a:r>
              <a:rPr lang="th-TH" sz="4000" dirty="0"/>
              <a:t>หน้าทั้งหมดที่ได้ทดลองสร้าง</a:t>
            </a:r>
            <a:endParaRPr lang="en-TH" sz="40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1E2B9FA-5944-5BC4-582F-9CB0812B7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203" y="2112948"/>
            <a:ext cx="3675826" cy="3971542"/>
          </a:xfrm>
        </p:spPr>
        <p:txBody>
          <a:bodyPr>
            <a:noAutofit/>
          </a:bodyPr>
          <a:lstStyle/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หน้าล็อกอิน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หน้าหลัก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หน้า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favorite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หน้า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archive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หน้า </a:t>
            </a:r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user profile</a:t>
            </a:r>
          </a:p>
          <a:p>
            <a:r>
              <a:rPr lang="th-TH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 ตัวอย่างหน้าที่เมื่อกดเข้าไปในอัลบั้ม แล้วจะพบ</a:t>
            </a:r>
            <a:endParaRPr lang="en-US" sz="24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984DFE-929E-A9F4-7FF0-74660D80BE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45" r="21191"/>
          <a:stretch/>
        </p:blipFill>
        <p:spPr>
          <a:xfrm>
            <a:off x="5524500" y="10"/>
            <a:ext cx="66675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74820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BAB60E1-3066-43D0-BDD2-96DC8AC58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67FB93-E092-450C-8675-960F10D5C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F03BA41-4B7B-E4B4-1C22-602AD3C912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552" b="9449"/>
          <a:stretch/>
        </p:blipFill>
        <p:spPr>
          <a:xfrm>
            <a:off x="1088094" y="988381"/>
            <a:ext cx="10072688" cy="56658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D75B5B-34EB-DB85-E3F4-4589B729A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15" y="203731"/>
            <a:ext cx="11103864" cy="1820488"/>
          </a:xfrm>
        </p:spPr>
        <p:txBody>
          <a:bodyPr>
            <a:normAutofit/>
          </a:bodyPr>
          <a:lstStyle/>
          <a:p>
            <a:r>
              <a:rPr lang="th-TH" sz="6000" dirty="0">
                <a:solidFill>
                  <a:srgbClr val="FFFFFF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ทุกหน้าถูกสร้าง </a:t>
            </a:r>
            <a:r>
              <a:rPr lang="en-US" sz="6000" dirty="0">
                <a:solidFill>
                  <a:srgbClr val="FFFFFF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path </a:t>
            </a:r>
            <a:r>
              <a:rPr lang="th-TH" sz="6000" dirty="0">
                <a:solidFill>
                  <a:srgbClr val="FFFFFF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จำลองการกดปุ่มเมื่อคลิก</a:t>
            </a:r>
            <a:endParaRPr lang="en-TH" sz="6000" dirty="0">
              <a:solidFill>
                <a:srgbClr val="FFFFFF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3881"/>
            <a:ext cx="804195" cy="0"/>
          </a:xfrm>
          <a:prstGeom prst="line">
            <a:avLst/>
          </a:prstGeom>
          <a:ln w="857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86006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511C99DC-C3C5-4EBE-91DD-345109C3D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D689A-DDD9-7FFC-AE50-22E66552E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789" y="2457319"/>
            <a:ext cx="5015211" cy="34953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cap="all"/>
              <a:t>ทดลองชมได้เลยครับ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75A38-2F4C-C81E-8F73-132885423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646" y="1188957"/>
            <a:ext cx="5001284" cy="12683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/>
              <a:t>https://</a:t>
            </a:r>
            <a:r>
              <a:rPr lang="en-US" sz="2000" dirty="0" err="1"/>
              <a:t>www.figma.com</a:t>
            </a:r>
            <a:r>
              <a:rPr lang="en-US" sz="2000" dirty="0"/>
              <a:t>/file/wZIKcjIlO9lj6aEnXrVEHi/</a:t>
            </a:r>
            <a:r>
              <a:rPr lang="en-US" sz="2000" dirty="0" err="1"/>
              <a:t>ItzMine?node-id</a:t>
            </a:r>
            <a:r>
              <a:rPr lang="en-US" sz="2000" dirty="0"/>
              <a:t>=0%3A1&amp;t=ovJz3BUsKy5UgG7N-1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CED67066-6275-74D6-D273-273665672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47" r="-1" b="8719"/>
          <a:stretch/>
        </p:blipFill>
        <p:spPr>
          <a:xfrm>
            <a:off x="6705594" y="1"/>
            <a:ext cx="548640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92301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A6B4F65-EE0E-4A52-B5A5-85584D08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BA6C34-5598-A8DC-D15C-DF33175A26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263" b="15554"/>
          <a:stretch/>
        </p:blipFill>
        <p:spPr>
          <a:xfrm>
            <a:off x="0" y="2195858"/>
            <a:ext cx="12191980" cy="46621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EE10A3-489E-A19B-9E96-454CD6948BAA}"/>
              </a:ext>
            </a:extLst>
          </p:cNvPr>
          <p:cNvSpPr txBox="1"/>
          <p:nvPr/>
        </p:nvSpPr>
        <p:spPr>
          <a:xfrm>
            <a:off x="85370" y="1167312"/>
            <a:ext cx="12021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การออกแบบ </a:t>
            </a:r>
            <a:r>
              <a:rPr lang="en-TH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ui </a:t>
            </a:r>
            <a:r>
              <a:rPr lang="th-TH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และ การรับ </a:t>
            </a:r>
            <a:r>
              <a:rPr lang="en-TH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user story </a:t>
            </a:r>
            <a:r>
              <a:rPr lang="th-TH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ลุล่วงไปได้ด้วยดี จึงได้ข้ามไปทำส่วน</a:t>
            </a:r>
            <a:r>
              <a:rPr lang="en-US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frontend</a:t>
            </a:r>
            <a:r>
              <a:rPr lang="th-TH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เพิ่ม เป็นส่วนของ การใส่ </a:t>
            </a:r>
            <a:r>
              <a:rPr lang="en-US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my angular</a:t>
            </a:r>
            <a:endParaRPr lang="en-TH" sz="28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78836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jornVTI">
  <a:themeElements>
    <a:clrScheme name="AnalogousFromDarkSeedLeftStep">
      <a:dk1>
        <a:srgbClr val="000000"/>
      </a:dk1>
      <a:lt1>
        <a:srgbClr val="FFFFFF"/>
      </a:lt1>
      <a:dk2>
        <a:srgbClr val="161733"/>
      </a:dk2>
      <a:lt2>
        <a:srgbClr val="F0F3F3"/>
      </a:lt2>
      <a:accent1>
        <a:srgbClr val="C34D61"/>
      </a:accent1>
      <a:accent2>
        <a:srgbClr val="B13B80"/>
      </a:accent2>
      <a:accent3>
        <a:srgbClr val="C34DC3"/>
      </a:accent3>
      <a:accent4>
        <a:srgbClr val="803BB1"/>
      </a:accent4>
      <a:accent5>
        <a:srgbClr val="604DC3"/>
      </a:accent5>
      <a:accent6>
        <a:srgbClr val="3B59B1"/>
      </a:accent6>
      <a:hlink>
        <a:srgbClr val="7650C4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220</Words>
  <Application>Microsoft Macintosh PowerPoint</Application>
  <PresentationFormat>Widescreen</PresentationFormat>
  <Paragraphs>23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Neue Haas Grotesk Text Pro</vt:lpstr>
      <vt:lpstr>TH SarabunPSK</vt:lpstr>
      <vt:lpstr>BjornVTI</vt:lpstr>
      <vt:lpstr>WebApp Personal Library / Storage</vt:lpstr>
      <vt:lpstr>Week 1 -2 ออกแบบ UI</vt:lpstr>
      <vt:lpstr>ออกแบบ ตกแต่งหน้าตาหลักของแอพ</vt:lpstr>
      <vt:lpstr>ออกแบบหน้าล็อกอิน</vt:lpstr>
      <vt:lpstr>หน้า โปรไฟล์ของตัวเอง อาจ มีระบบการติดตามสำหรับอัลบั้มที่คนอื่นแชร์ </vt:lpstr>
      <vt:lpstr>หน้าทั้งหมดที่ได้ทดลองสร้าง</vt:lpstr>
      <vt:lpstr>ทุกหน้าถูกสร้าง path จำลองการกดปุ่มเมื่อคลิก</vt:lpstr>
      <vt:lpstr>ทดลองชมได้เลยครับ</vt:lpstr>
      <vt:lpstr>PowerPoint Presentation</vt:lpstr>
      <vt:lpstr>ในส่วนของอาทิตย์หน้า จะทำส่วนของ backend -ระบบล็อกอิน -จัดการ database</vt:lpstr>
      <vt:lpstr>THANKS FOR TODAY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WebApp Personal Library / Storage</dc:title>
  <dc:creator>Gunn Viryasiri</dc:creator>
  <cp:lastModifiedBy>Gunn Viryasiri</cp:lastModifiedBy>
  <cp:revision>12</cp:revision>
  <dcterms:created xsi:type="dcterms:W3CDTF">2023-01-31T12:29:23Z</dcterms:created>
  <dcterms:modified xsi:type="dcterms:W3CDTF">2023-02-01T03:11:38Z</dcterms:modified>
</cp:coreProperties>
</file>

<file path=docProps/thumbnail.jpeg>
</file>